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Average"/>
      <p:regular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4435ac4196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4435ac4196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435ac4196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4435ac4196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4435ac4196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4435ac4196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11d6d9426ab1dd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11d6d9426ab1dd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4435ac4196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4435ac4196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435ac4196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4435ac4196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4435ac4196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4435ac4196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435ac4196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435ac4196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There is a high degree of similarity in the trends of these two curves,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4435ac4196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4435ac4196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435ac4196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4435ac4196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4435ac419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4435ac419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4435ac4196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4435ac4196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11d6d9426ab1dd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11d6d9426ab1dd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11d6d9426ab1dd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11d6d9426ab1dd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11d6d9426ab1dd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11d6d9426ab1dd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4435ac4196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4435ac4196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435ac419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435ac419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4435ac419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4435ac419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4435ac4196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4435ac4196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435ac419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4435ac419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4435ac4196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4435ac4196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4435ac4196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4435ac4196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Obama Speech Analysis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Sihan Wang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29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Topic 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976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Result of Gensim                                                  Result of NMF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394" y="1548700"/>
            <a:ext cx="3819906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48700"/>
            <a:ext cx="3855378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Sentimental</a:t>
            </a:r>
            <a:r>
              <a:rPr lang="en"/>
              <a:t> Analysis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339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Sentiments 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447550" y="1152475"/>
            <a:ext cx="329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 Positive: 364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Positive: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Neutral; 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Negative: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Strong Negative: 59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750" y="912275"/>
            <a:ext cx="4972550" cy="389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26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Sentiments for each topic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03800"/>
            <a:ext cx="3397500" cy="31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Most of the </a:t>
            </a:r>
            <a:r>
              <a:rPr lang="en" sz="1700"/>
              <a:t>topics have more positive sentiment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Military topic </a:t>
            </a:r>
            <a:r>
              <a:rPr lang="en" sz="1700"/>
              <a:t>has strongest negative sentiment compare to other topics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When talking about democracy, health care, labour, economy and education, Obama had more optimistic tone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600" y="994275"/>
            <a:ext cx="5130000" cy="367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visualization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7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Democracy and Human Rights Freedom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Economy and job opportunities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Obama’s second </a:t>
            </a:r>
            <a:r>
              <a:rPr lang="en" sz="2000"/>
              <a:t>presidential election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Education and family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Nuclear war in Iran</a:t>
            </a:r>
            <a:endParaRPr sz="2000">
              <a:solidFill>
                <a:srgbClr val="33333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Military force and threat to Muslims in Iraq, Isil etc.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Health Care issues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Criminal Law and violence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Intelligence security and surveillance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75" y="152400"/>
            <a:ext cx="871864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18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Care</a:t>
            </a:r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857825"/>
            <a:ext cx="3977400" cy="39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events happened between 2011-2013: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Health Care Reform Bill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Affordable Care Act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Obama's speech had a significant influence on promoting health care in the United States, which was fairly reasonable given that health care was his major political accomplishment. </a:t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100" y="400875"/>
            <a:ext cx="4543200" cy="43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Economy and Employment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3639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events happened between 2009 - 2012: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American Recovery and Reinvestment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American Job Act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Another of Obama's accomplishments is to the U.S. economy and jobs. As a result of his proposals and speeches, the unemployment rate has greatly decreased, and the country's economy and global trade have slowly increased.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675" y="541150"/>
            <a:ext cx="4541625" cy="40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293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 </a:t>
            </a:r>
            <a:endParaRPr/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311700" y="953750"/>
            <a:ext cx="4002900" cy="3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events happened between 2009-2014: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Veteran education reform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 child left behind law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Children in America now have more access to school, and the advancement of American education has been accelerated by Obama's remarks and actions to bring about official education reform.</a:t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050" y="544950"/>
            <a:ext cx="4393251" cy="42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</a:t>
            </a:r>
            <a:r>
              <a:rPr lang="en"/>
              <a:t> analyzing procedures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Data collection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Data cleaning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NLP with different methods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Sentimental Analysis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Time Series plot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Topic Modeling Visualization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Conclusion</a:t>
            </a:r>
            <a:endParaRPr sz="22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23750"/>
            <a:ext cx="4260302" cy="373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24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Military Spending</a:t>
            </a:r>
            <a:endParaRPr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311700" y="1152475"/>
            <a:ext cx="365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45900"/>
            <a:ext cx="4361900" cy="38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85250"/>
            <a:ext cx="3975324" cy="375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311700" y="1137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 preparation: BeautifulSoup, and NLTK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Topic Modelling: Gensim LDA, Sk-Learn LDA, K-Means, and NMF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Sentimental Analysis: Textblob, and SentimentIntensitAnalyzer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428 Obama speeches can be classified into approximately 9 clusters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Most of his speeches are about democracy, economy, health care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Obama’s speeches are more positive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Trend of c</a:t>
            </a:r>
            <a:r>
              <a:rPr lang="en" sz="2000"/>
              <a:t>rime rates and health care coverage in the United States have high similarity  to Obama's speech during 2009 to 2017. 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 Collecting and Pre-processing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Collecting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BeautifulSoup to fetch the URL of each speech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BeautifulSoup to extract the title,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date, and content of each speech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00" y="1812977"/>
            <a:ext cx="8117398" cy="2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625" y="2571749"/>
            <a:ext cx="3984950" cy="205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27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Regular expression and nltk tokenizer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</a:t>
            </a:r>
            <a:r>
              <a:rPr lang="en" sz="1700"/>
              <a:t>  – Remove all punctuations, numbers, special characters, then lowercase </a:t>
            </a:r>
            <a:endParaRPr sz="1700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Stemmer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–</a:t>
            </a:r>
            <a:r>
              <a:rPr lang="en" sz="1600"/>
              <a:t> Lower the inflation of words into root words by cutting the prefix and suffix</a:t>
            </a:r>
            <a:endParaRPr sz="1600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Word Lemmatizer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– </a:t>
            </a:r>
            <a:r>
              <a:rPr lang="en" sz="1600"/>
              <a:t>Classify the nouns and verbs in the speeches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Topic Modelling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Models: </a:t>
            </a:r>
            <a:r>
              <a:rPr lang="en" sz="2666"/>
              <a:t>Gensim and Sk-Learn</a:t>
            </a:r>
            <a:endParaRPr sz="2666"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Model procedure                                        Optimal topic number = 11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99" y="1761800"/>
            <a:ext cx="3223150" cy="302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61800"/>
            <a:ext cx="4158227" cy="302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Models: K-mean and NMF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  Model </a:t>
            </a:r>
            <a:r>
              <a:rPr lang="en"/>
              <a:t>procedure                                 Optimal topic number (no clear answer)        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00" y="1775875"/>
            <a:ext cx="2991450" cy="29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775" y="1775876"/>
            <a:ext cx="4542695" cy="299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of topic modeling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Output of Gensim model                       Output of NMF model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850" y="1717850"/>
            <a:ext cx="4625449" cy="311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25" y="1717850"/>
            <a:ext cx="3499424" cy="311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